
<file path=[Content_Types].xml><?xml version="1.0" encoding="utf-8"?>
<Types xmlns="http://schemas.openxmlformats.org/package/2006/content-types">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3"/>
  </p:notesMasterIdLst>
  <p:sldIdLst>
    <p:sldId id="303" r:id="rId2"/>
    <p:sldId id="302" r:id="rId3"/>
    <p:sldId id="305" r:id="rId4"/>
    <p:sldId id="304" r:id="rId5"/>
    <p:sldId id="306" r:id="rId6"/>
    <p:sldId id="307" r:id="rId7"/>
    <p:sldId id="308" r:id="rId8"/>
    <p:sldId id="314" r:id="rId9"/>
    <p:sldId id="342" r:id="rId10"/>
    <p:sldId id="344" r:id="rId11"/>
    <p:sldId id="345"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3" d="100"/>
          <a:sy n="73" d="100"/>
        </p:scale>
        <p:origin x="60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8D329B9-0B59-430F-AB17-63FA753B21E8}" type="datetimeFigureOut">
              <a:rPr lang="en-US" smtClean="0"/>
              <a:t>9/7/2025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D8B544F-35E5-4B09-9676-1FD40EFAE054}" type="slidenum">
              <a:rPr lang="en-US" smtClean="0"/>
              <a:t>‹#›</a:t>
            </a:fld>
            <a:endParaRPr lang="en-US"/>
          </a:p>
        </p:txBody>
      </p:sp>
    </p:spTree>
    <p:extLst>
      <p:ext uri="{BB962C8B-B14F-4D97-AF65-F5344CB8AC3E}">
        <p14:creationId xmlns:p14="http://schemas.microsoft.com/office/powerpoint/2010/main" val="7294500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CFDA962-99D7-42C7-9D17-8A149106F96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CFDA962-99D7-42C7-9D17-8A149106F96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CFDA962-99D7-42C7-9D17-8A149106F96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CFDA962-99D7-42C7-9D17-8A149106F96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CFDA962-99D7-42C7-9D17-8A149106F96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CFDA962-99D7-42C7-9D17-8A149106F96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CFDA962-99D7-42C7-9D17-8A149106F96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CFDA962-99D7-42C7-9D17-8A149106F96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CFDA962-99D7-42C7-9D17-8A149106F96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CFDA962-99D7-42C7-9D17-8A149106F96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87716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CFDA962-99D7-42C7-9D17-8A149106F96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12192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useBgFill="1">
        <p:nvSpPr>
          <p:cNvPr id="13" name="Rounded Rectangle 12"/>
          <p:cNvSpPr/>
          <p:nvPr/>
        </p:nvSpPr>
        <p:spPr>
          <a:xfrm>
            <a:off x="87084" y="69756"/>
            <a:ext cx="12017829"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sz="1800"/>
          </a:p>
        </p:txBody>
      </p:sp>
      <p:sp>
        <p:nvSpPr>
          <p:cNvPr id="9" name="Subtitle 8"/>
          <p:cNvSpPr>
            <a:spLocks noGrp="1"/>
          </p:cNvSpPr>
          <p:nvPr>
            <p:ph type="subTitle" idx="1"/>
          </p:nvPr>
        </p:nvSpPr>
        <p:spPr>
          <a:xfrm>
            <a:off x="1727200" y="3200400"/>
            <a:ext cx="85344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p:txBody>
          <a:bodyPr/>
          <a:lstStyle/>
          <a:p>
            <a:fld id="{71BC32B9-0FD8-4359-ACAE-1B6CE1C92CBB}" type="datetimeFigureOut">
              <a:rPr lang="en-US" smtClean="0"/>
              <a:pPr/>
              <a:t>9/7/2025</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45043B36-BE19-43C0-99D4-D85251CE0966}" type="slidenum">
              <a:rPr lang="en-US" smtClean="0"/>
              <a:pPr/>
              <a:t>‹#›</a:t>
            </a:fld>
            <a:endParaRPr lang="en-US"/>
          </a:p>
        </p:txBody>
      </p:sp>
      <p:sp>
        <p:nvSpPr>
          <p:cNvPr id="7" name="Rectangle 6"/>
          <p:cNvSpPr/>
          <p:nvPr/>
        </p:nvSpPr>
        <p:spPr>
          <a:xfrm>
            <a:off x="83909" y="1449304"/>
            <a:ext cx="12028716"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0" name="Rectangle 9"/>
          <p:cNvSpPr/>
          <p:nvPr/>
        </p:nvSpPr>
        <p:spPr>
          <a:xfrm>
            <a:off x="83909" y="1396720"/>
            <a:ext cx="12028716"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1" name="Rectangle 10"/>
          <p:cNvSpPr/>
          <p:nvPr/>
        </p:nvSpPr>
        <p:spPr>
          <a:xfrm>
            <a:off x="83909" y="2976649"/>
            <a:ext cx="12028716"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8" name="Title 7"/>
          <p:cNvSpPr>
            <a:spLocks noGrp="1"/>
          </p:cNvSpPr>
          <p:nvPr>
            <p:ph type="ctrTitle"/>
          </p:nvPr>
        </p:nvSpPr>
        <p:spPr>
          <a:xfrm>
            <a:off x="609600" y="1505931"/>
            <a:ext cx="10972800" cy="1470025"/>
          </a:xfrm>
        </p:spPr>
        <p:txBody>
          <a:bodyPr anchor="ctr"/>
          <a:lstStyle>
            <a:lvl1pPr algn="ctr">
              <a:defRPr lang="en-US" dirty="0">
                <a:solidFill>
                  <a:srgbClr val="FFFFFF"/>
                </a:solidFill>
              </a:defRPr>
            </a:lvl1pPr>
          </a:lstStyle>
          <a:p>
            <a:r>
              <a:rPr kumimoji="0" lang="en-US"/>
              <a:t>Click to edit Master title style</a:t>
            </a:r>
          </a:p>
        </p:txBody>
      </p:sp>
    </p:spTree>
    <p:extLst>
      <p:ext uri="{BB962C8B-B14F-4D97-AF65-F5344CB8AC3E}">
        <p14:creationId xmlns:p14="http://schemas.microsoft.com/office/powerpoint/2010/main" val="2432105833"/>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71BC32B9-0FD8-4359-ACAE-1B6CE1C92CBB}" type="datetimeFigureOut">
              <a:rPr lang="en-US" smtClean="0"/>
              <a:pPr/>
              <a:t>9/7/2025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043B36-BE19-43C0-99D4-D85251CE0966}" type="slidenum">
              <a:rPr lang="en-US" smtClean="0"/>
              <a:pPr/>
              <a:t>‹#›</a:t>
            </a:fld>
            <a:endParaRPr lang="en-US"/>
          </a:p>
        </p:txBody>
      </p:sp>
    </p:spTree>
    <p:extLst>
      <p:ext uri="{BB962C8B-B14F-4D97-AF65-F5344CB8AC3E}">
        <p14:creationId xmlns:p14="http://schemas.microsoft.com/office/powerpoint/2010/main" val="6745970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2"/>
            <a:ext cx="268224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1219200" y="274641"/>
            <a:ext cx="7416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71BC32B9-0FD8-4359-ACAE-1B6CE1C92CBB}" type="datetimeFigureOut">
              <a:rPr lang="en-US" smtClean="0"/>
              <a:pPr/>
              <a:t>9/7/2025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043B36-BE19-43C0-99D4-D85251CE0966}" type="slidenum">
              <a:rPr lang="en-US" smtClean="0"/>
              <a:pPr/>
              <a:t>‹#›</a:t>
            </a:fld>
            <a:endParaRPr lang="en-US"/>
          </a:p>
        </p:txBody>
      </p:sp>
    </p:spTree>
    <p:extLst>
      <p:ext uri="{BB962C8B-B14F-4D97-AF65-F5344CB8AC3E}">
        <p14:creationId xmlns:p14="http://schemas.microsoft.com/office/powerpoint/2010/main" val="5992480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590552" y="103189"/>
            <a:ext cx="10991849" cy="5953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7"/>
          <p:cNvSpPr>
            <a:spLocks noGrp="1" noChangeArrowheads="1"/>
          </p:cNvSpPr>
          <p:nvPr>
            <p:ph type="dt" sz="half" idx="10"/>
          </p:nvPr>
        </p:nvSpPr>
        <p:spPr>
          <a:ln/>
        </p:spPr>
        <p:txBody>
          <a:bodyPr/>
          <a:lstStyle>
            <a:lvl1pPr>
              <a:defRPr/>
            </a:lvl1pPr>
          </a:lstStyle>
          <a:p>
            <a:pPr>
              <a:defRPr/>
            </a:pPr>
            <a:fld id="{01522475-1346-4228-9CB8-3C22D68D62EC}" type="datetimeFigureOut">
              <a:rPr lang="en-US"/>
              <a:pPr>
                <a:defRPr/>
              </a:pPr>
              <a:t>9/7/2025</a:t>
            </a:fld>
            <a:endParaRPr lang="en-US"/>
          </a:p>
        </p:txBody>
      </p:sp>
      <p:sp>
        <p:nvSpPr>
          <p:cNvPr id="4" name="Rectangle 48"/>
          <p:cNvSpPr>
            <a:spLocks noGrp="1" noChangeArrowheads="1"/>
          </p:cNvSpPr>
          <p:nvPr>
            <p:ph type="ftr" sz="quarter" idx="11"/>
          </p:nvPr>
        </p:nvSpPr>
        <p:spPr>
          <a:ln/>
        </p:spPr>
        <p:txBody>
          <a:bodyPr/>
          <a:lstStyle>
            <a:lvl1pPr>
              <a:defRPr/>
            </a:lvl1pPr>
          </a:lstStyle>
          <a:p>
            <a:pPr>
              <a:defRPr/>
            </a:pPr>
            <a:endParaRPr lang="en-US"/>
          </a:p>
        </p:txBody>
      </p:sp>
      <p:sp>
        <p:nvSpPr>
          <p:cNvPr id="5" name="Rectangle 49"/>
          <p:cNvSpPr>
            <a:spLocks noGrp="1" noChangeArrowheads="1"/>
          </p:cNvSpPr>
          <p:nvPr>
            <p:ph type="sldNum" sz="quarter" idx="12"/>
          </p:nvPr>
        </p:nvSpPr>
        <p:spPr>
          <a:ln/>
        </p:spPr>
        <p:txBody>
          <a:bodyPr/>
          <a:lstStyle>
            <a:lvl1pPr>
              <a:defRPr/>
            </a:lvl1pPr>
          </a:lstStyle>
          <a:p>
            <a:pPr>
              <a:defRPr/>
            </a:pPr>
            <a:fld id="{2BAE6638-DF27-4142-BD96-F51E6E325E7D}" type="slidenum">
              <a:rPr lang="ar-SA"/>
              <a:pPr>
                <a:defRPr/>
              </a:pPr>
              <a:t>‹#›</a:t>
            </a:fld>
            <a:endParaRPr lang="en-US"/>
          </a:p>
        </p:txBody>
      </p:sp>
    </p:spTree>
    <p:extLst>
      <p:ext uri="{BB962C8B-B14F-4D97-AF65-F5344CB8AC3E}">
        <p14:creationId xmlns:p14="http://schemas.microsoft.com/office/powerpoint/2010/main" val="601430706"/>
      </p:ext>
    </p:extLst>
  </p:cSld>
  <p:clrMapOvr>
    <a:masterClrMapping/>
  </p:clrMapOvr>
  <p:transition>
    <p:wheel spokes="3"/>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4" name="Date Placeholder 3"/>
          <p:cNvSpPr>
            <a:spLocks noGrp="1"/>
          </p:cNvSpPr>
          <p:nvPr>
            <p:ph type="dt" sz="half" idx="10"/>
          </p:nvPr>
        </p:nvSpPr>
        <p:spPr/>
        <p:txBody>
          <a:bodyPr/>
          <a:lstStyle/>
          <a:p>
            <a:fld id="{71BC32B9-0FD8-4359-ACAE-1B6CE1C92CBB}" type="datetimeFigureOut">
              <a:rPr lang="en-US" smtClean="0"/>
              <a:pPr/>
              <a:t>9/7/2025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043B36-BE19-43C0-99D4-D85251CE0966}" type="slidenum">
              <a:rPr lang="en-US" smtClean="0"/>
              <a:pPr/>
              <a:t>‹#›</a:t>
            </a:fld>
            <a:endParaRPr lang="en-US"/>
          </a:p>
        </p:txBody>
      </p:sp>
      <p:sp>
        <p:nvSpPr>
          <p:cNvPr id="8" name="Content Placeholder 7"/>
          <p:cNvSpPr>
            <a:spLocks noGrp="1"/>
          </p:cNvSpPr>
          <p:nvPr>
            <p:ph sz="quarter" idx="1"/>
          </p:nvPr>
        </p:nvSpPr>
        <p:spPr>
          <a:xfrm>
            <a:off x="1219200" y="1447800"/>
            <a:ext cx="1036320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16481449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12192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useBgFill="1">
        <p:nvSpPr>
          <p:cNvPr id="10" name="Rounded Rectangle 9"/>
          <p:cNvSpPr/>
          <p:nvPr/>
        </p:nvSpPr>
        <p:spPr>
          <a:xfrm>
            <a:off x="87084" y="69756"/>
            <a:ext cx="12017829"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sz="1800"/>
          </a:p>
        </p:txBody>
      </p:sp>
      <p:sp>
        <p:nvSpPr>
          <p:cNvPr id="2" name="Title 1"/>
          <p:cNvSpPr>
            <a:spLocks noGrp="1"/>
          </p:cNvSpPr>
          <p:nvPr>
            <p:ph type="title"/>
          </p:nvPr>
        </p:nvSpPr>
        <p:spPr>
          <a:xfrm>
            <a:off x="963084" y="952501"/>
            <a:ext cx="10363200" cy="1362075"/>
          </a:xfrm>
        </p:spPr>
        <p:txBody>
          <a:bodyPr anchor="b" anchorCtr="0"/>
          <a:lstStyle>
            <a:lvl1pPr algn="l">
              <a:buNone/>
              <a:defRPr sz="4000" b="0" cap="none"/>
            </a:lvl1pPr>
          </a:lstStyle>
          <a:p>
            <a:r>
              <a:rPr kumimoji="0" lang="en-US"/>
              <a:t>Click to edit Master title style</a:t>
            </a:r>
          </a:p>
        </p:txBody>
      </p:sp>
      <p:sp>
        <p:nvSpPr>
          <p:cNvPr id="3" name="Text Placeholder 2"/>
          <p:cNvSpPr>
            <a:spLocks noGrp="1"/>
          </p:cNvSpPr>
          <p:nvPr>
            <p:ph type="body" idx="1"/>
          </p:nvPr>
        </p:nvSpPr>
        <p:spPr>
          <a:xfrm>
            <a:off x="963084" y="2547938"/>
            <a:ext cx="103632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71BC32B9-0FD8-4359-ACAE-1B6CE1C92CBB}" type="datetimeFigureOut">
              <a:rPr lang="en-US" smtClean="0"/>
              <a:pPr/>
              <a:t>9/7/2025</a:t>
            </a:fld>
            <a:endParaRPr lang="en-US"/>
          </a:p>
        </p:txBody>
      </p:sp>
      <p:sp>
        <p:nvSpPr>
          <p:cNvPr id="5" name="Footer Placeholder 4"/>
          <p:cNvSpPr>
            <a:spLocks noGrp="1"/>
          </p:cNvSpPr>
          <p:nvPr>
            <p:ph type="ftr" sz="quarter" idx="11"/>
          </p:nvPr>
        </p:nvSpPr>
        <p:spPr>
          <a:xfrm>
            <a:off x="1066800" y="6172200"/>
            <a:ext cx="5334000" cy="457200"/>
          </a:xfrm>
        </p:spPr>
        <p:txBody>
          <a:bodyPr/>
          <a:lstStyle/>
          <a:p>
            <a:endParaRPr lang="en-US"/>
          </a:p>
        </p:txBody>
      </p:sp>
      <p:sp>
        <p:nvSpPr>
          <p:cNvPr id="7" name="Rectangle 6"/>
          <p:cNvSpPr/>
          <p:nvPr/>
        </p:nvSpPr>
        <p:spPr>
          <a:xfrm flipV="1">
            <a:off x="92550" y="2376830"/>
            <a:ext cx="1201802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8" name="Rectangle 7"/>
          <p:cNvSpPr/>
          <p:nvPr/>
        </p:nvSpPr>
        <p:spPr>
          <a:xfrm>
            <a:off x="92195" y="2341476"/>
            <a:ext cx="12018375"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9" name="Rectangle 8"/>
          <p:cNvSpPr/>
          <p:nvPr/>
        </p:nvSpPr>
        <p:spPr>
          <a:xfrm>
            <a:off x="91075" y="2468880"/>
            <a:ext cx="12019495"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6" name="Slide Number Placeholder 5"/>
          <p:cNvSpPr>
            <a:spLocks noGrp="1"/>
          </p:cNvSpPr>
          <p:nvPr>
            <p:ph type="sldNum" sz="quarter" idx="12"/>
          </p:nvPr>
        </p:nvSpPr>
        <p:spPr>
          <a:xfrm>
            <a:off x="195072" y="6208776"/>
            <a:ext cx="609600" cy="457200"/>
          </a:xfrm>
        </p:spPr>
        <p:txBody>
          <a:bodyPr/>
          <a:lstStyle/>
          <a:p>
            <a:fld id="{45043B36-BE19-43C0-99D4-D85251CE0966}" type="slidenum">
              <a:rPr lang="en-US" smtClean="0"/>
              <a:pPr/>
              <a:t>‹#›</a:t>
            </a:fld>
            <a:endParaRPr lang="en-US"/>
          </a:p>
        </p:txBody>
      </p:sp>
    </p:spTree>
    <p:extLst>
      <p:ext uri="{BB962C8B-B14F-4D97-AF65-F5344CB8AC3E}">
        <p14:creationId xmlns:p14="http://schemas.microsoft.com/office/powerpoint/2010/main" val="1190591354"/>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5" name="Date Placeholder 4"/>
          <p:cNvSpPr>
            <a:spLocks noGrp="1"/>
          </p:cNvSpPr>
          <p:nvPr>
            <p:ph type="dt" sz="half" idx="10"/>
          </p:nvPr>
        </p:nvSpPr>
        <p:spPr/>
        <p:txBody>
          <a:bodyPr/>
          <a:lstStyle/>
          <a:p>
            <a:fld id="{71BC32B9-0FD8-4359-ACAE-1B6CE1C92CBB}" type="datetimeFigureOut">
              <a:rPr lang="en-US" smtClean="0"/>
              <a:pPr/>
              <a:t>9/7/2025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043B36-BE19-43C0-99D4-D85251CE0966}" type="slidenum">
              <a:rPr lang="en-US" smtClean="0"/>
              <a:pPr/>
              <a:t>‹#›</a:t>
            </a:fld>
            <a:endParaRPr lang="en-US"/>
          </a:p>
        </p:txBody>
      </p:sp>
      <p:sp>
        <p:nvSpPr>
          <p:cNvPr id="9" name="Content Placeholder 8"/>
          <p:cNvSpPr>
            <a:spLocks noGrp="1"/>
          </p:cNvSpPr>
          <p:nvPr>
            <p:ph sz="quarter" idx="1"/>
          </p:nvPr>
        </p:nvSpPr>
        <p:spPr>
          <a:xfrm>
            <a:off x="1219200" y="1447800"/>
            <a:ext cx="499872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6578600" y="1447800"/>
            <a:ext cx="499872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27184513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19200" y="273050"/>
            <a:ext cx="10363200" cy="1143000"/>
          </a:xfrm>
        </p:spPr>
        <p:txBody>
          <a:bodyPr anchor="b" anchorCtr="0"/>
          <a:lstStyle>
            <a:lvl1pPr>
              <a:defRPr/>
            </a:lvl1pPr>
          </a:lstStyle>
          <a:p>
            <a:r>
              <a:rPr kumimoji="0" lang="en-US"/>
              <a:t>Click to edit Master title style</a:t>
            </a:r>
          </a:p>
        </p:txBody>
      </p:sp>
      <p:sp>
        <p:nvSpPr>
          <p:cNvPr id="3" name="Text Placeholder 2"/>
          <p:cNvSpPr>
            <a:spLocks noGrp="1"/>
          </p:cNvSpPr>
          <p:nvPr>
            <p:ph type="body" idx="1"/>
          </p:nvPr>
        </p:nvSpPr>
        <p:spPr>
          <a:xfrm>
            <a:off x="1219200" y="1447800"/>
            <a:ext cx="49784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604000" y="1447800"/>
            <a:ext cx="49784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7" name="Date Placeholder 6"/>
          <p:cNvSpPr>
            <a:spLocks noGrp="1"/>
          </p:cNvSpPr>
          <p:nvPr>
            <p:ph type="dt" sz="half" idx="10"/>
          </p:nvPr>
        </p:nvSpPr>
        <p:spPr/>
        <p:txBody>
          <a:bodyPr/>
          <a:lstStyle/>
          <a:p>
            <a:fld id="{71BC32B9-0FD8-4359-ACAE-1B6CE1C92CBB}" type="datetimeFigureOut">
              <a:rPr lang="en-US" smtClean="0"/>
              <a:pPr/>
              <a:t>9/7/2025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5043B36-BE19-43C0-99D4-D85251CE0966}" type="slidenum">
              <a:rPr lang="en-US" smtClean="0"/>
              <a:pPr/>
              <a:t>‹#›</a:t>
            </a:fld>
            <a:endParaRPr lang="en-US"/>
          </a:p>
        </p:txBody>
      </p:sp>
      <p:sp>
        <p:nvSpPr>
          <p:cNvPr id="11" name="Content Placeholder 10"/>
          <p:cNvSpPr>
            <a:spLocks noGrp="1"/>
          </p:cNvSpPr>
          <p:nvPr>
            <p:ph sz="half" idx="2"/>
          </p:nvPr>
        </p:nvSpPr>
        <p:spPr>
          <a:xfrm>
            <a:off x="1219200" y="2247900"/>
            <a:ext cx="4978400" cy="38862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half" idx="4"/>
          </p:nvPr>
        </p:nvSpPr>
        <p:spPr>
          <a:xfrm>
            <a:off x="6604000" y="2247900"/>
            <a:ext cx="4978400" cy="38862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8767462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71BC32B9-0FD8-4359-ACAE-1B6CE1C92CBB}" type="datetimeFigureOut">
              <a:rPr lang="en-US" smtClean="0"/>
              <a:pPr/>
              <a:t>9/7/2025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5043B36-BE19-43C0-99D4-D85251CE0966}" type="slidenum">
              <a:rPr lang="en-US" smtClean="0"/>
              <a:pPr/>
              <a:t>‹#›</a:t>
            </a:fld>
            <a:endParaRPr lang="en-US"/>
          </a:p>
        </p:txBody>
      </p:sp>
    </p:spTree>
    <p:extLst>
      <p:ext uri="{BB962C8B-B14F-4D97-AF65-F5344CB8AC3E}">
        <p14:creationId xmlns:p14="http://schemas.microsoft.com/office/powerpoint/2010/main" val="22367079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1BC32B9-0FD8-4359-ACAE-1B6CE1C92CBB}" type="datetimeFigureOut">
              <a:rPr lang="en-US" smtClean="0"/>
              <a:pPr/>
              <a:t>9/7/2025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5043B36-BE19-43C0-99D4-D85251CE0966}" type="slidenum">
              <a:rPr lang="en-US" smtClean="0"/>
              <a:pPr/>
              <a:t>‹#›</a:t>
            </a:fld>
            <a:endParaRPr lang="en-US"/>
          </a:p>
        </p:txBody>
      </p:sp>
    </p:spTree>
    <p:extLst>
      <p:ext uri="{BB962C8B-B14F-4D97-AF65-F5344CB8AC3E}">
        <p14:creationId xmlns:p14="http://schemas.microsoft.com/office/powerpoint/2010/main" val="29377522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12192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useBgFill="1">
        <p:nvSpPr>
          <p:cNvPr id="9" name="Rounded Rectangle 8"/>
          <p:cNvSpPr/>
          <p:nvPr/>
        </p:nvSpPr>
        <p:spPr>
          <a:xfrm>
            <a:off x="85344" y="69755"/>
            <a:ext cx="12017829"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sz="1800"/>
          </a:p>
        </p:txBody>
      </p:sp>
      <p:sp>
        <p:nvSpPr>
          <p:cNvPr id="2" name="Title 1"/>
          <p:cNvSpPr>
            <a:spLocks noGrp="1"/>
          </p:cNvSpPr>
          <p:nvPr>
            <p:ph type="title"/>
          </p:nvPr>
        </p:nvSpPr>
        <p:spPr>
          <a:xfrm>
            <a:off x="1219200" y="273050"/>
            <a:ext cx="10363200" cy="1143000"/>
          </a:xfrm>
        </p:spPr>
        <p:txBody>
          <a:bodyPr anchor="b" anchorCtr="0"/>
          <a:lstStyle>
            <a:lvl1pPr algn="l">
              <a:buNone/>
              <a:defRPr sz="4000" b="0"/>
            </a:lvl1pPr>
          </a:lstStyle>
          <a:p>
            <a:r>
              <a:rPr kumimoji="0" lang="en-US"/>
              <a:t>Click to edit Master title style</a:t>
            </a:r>
          </a:p>
        </p:txBody>
      </p:sp>
      <p:sp>
        <p:nvSpPr>
          <p:cNvPr id="3" name="Text Placeholder 2"/>
          <p:cNvSpPr>
            <a:spLocks noGrp="1"/>
          </p:cNvSpPr>
          <p:nvPr>
            <p:ph type="body" idx="2"/>
          </p:nvPr>
        </p:nvSpPr>
        <p:spPr>
          <a:xfrm>
            <a:off x="1219200" y="1600200"/>
            <a:ext cx="2540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71BC32B9-0FD8-4359-ACAE-1B6CE1C92CBB}" type="datetimeFigureOut">
              <a:rPr lang="en-US" smtClean="0"/>
              <a:pPr/>
              <a:t>9/7/2025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043B36-BE19-43C0-99D4-D85251CE0966}" type="slidenum">
              <a:rPr lang="en-US" smtClean="0"/>
              <a:pPr/>
              <a:t>‹#›</a:t>
            </a:fld>
            <a:endParaRPr lang="en-US"/>
          </a:p>
        </p:txBody>
      </p:sp>
      <p:sp>
        <p:nvSpPr>
          <p:cNvPr id="11" name="Content Placeholder 10"/>
          <p:cNvSpPr>
            <a:spLocks noGrp="1"/>
          </p:cNvSpPr>
          <p:nvPr>
            <p:ph sz="quarter" idx="1"/>
          </p:nvPr>
        </p:nvSpPr>
        <p:spPr>
          <a:xfrm>
            <a:off x="3962400" y="1600200"/>
            <a:ext cx="7620000" cy="44958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34994277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19200" y="4900550"/>
            <a:ext cx="9753600" cy="522288"/>
          </a:xfrm>
        </p:spPr>
        <p:txBody>
          <a:bodyPr anchor="ctr">
            <a:noAutofit/>
          </a:bodyPr>
          <a:lstStyle>
            <a:lvl1pPr algn="l">
              <a:buNone/>
              <a:defRPr sz="2800" b="0"/>
            </a:lvl1pPr>
          </a:lstStyle>
          <a:p>
            <a:r>
              <a:rPr kumimoji="0" lang="en-US"/>
              <a:t>Click to edit Master title style</a:t>
            </a:r>
          </a:p>
        </p:txBody>
      </p:sp>
      <p:sp>
        <p:nvSpPr>
          <p:cNvPr id="4" name="Text Placeholder 3"/>
          <p:cNvSpPr>
            <a:spLocks noGrp="1"/>
          </p:cNvSpPr>
          <p:nvPr>
            <p:ph type="body" sz="half" idx="2"/>
          </p:nvPr>
        </p:nvSpPr>
        <p:spPr>
          <a:xfrm>
            <a:off x="1219200" y="5445825"/>
            <a:ext cx="97536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71BC32B9-0FD8-4359-ACAE-1B6CE1C92CBB}" type="datetimeFigureOut">
              <a:rPr lang="en-US" smtClean="0"/>
              <a:pPr/>
              <a:t>9/7/2025</a:t>
            </a:fld>
            <a:endParaRPr lang="en-US"/>
          </a:p>
        </p:txBody>
      </p:sp>
      <p:sp>
        <p:nvSpPr>
          <p:cNvPr id="6" name="Footer Placeholder 5"/>
          <p:cNvSpPr>
            <a:spLocks noGrp="1"/>
          </p:cNvSpPr>
          <p:nvPr>
            <p:ph type="ftr" sz="quarter" idx="11"/>
          </p:nvPr>
        </p:nvSpPr>
        <p:spPr>
          <a:xfrm>
            <a:off x="1219200" y="6172200"/>
            <a:ext cx="5181600" cy="457200"/>
          </a:xfrm>
        </p:spPr>
        <p:txBody>
          <a:bodyPr/>
          <a:lstStyle/>
          <a:p>
            <a:endParaRPr lang="en-US"/>
          </a:p>
        </p:txBody>
      </p:sp>
      <p:sp>
        <p:nvSpPr>
          <p:cNvPr id="7" name="Slide Number Placeholder 6"/>
          <p:cNvSpPr>
            <a:spLocks noGrp="1"/>
          </p:cNvSpPr>
          <p:nvPr>
            <p:ph type="sldNum" sz="quarter" idx="12"/>
          </p:nvPr>
        </p:nvSpPr>
        <p:spPr>
          <a:xfrm>
            <a:off x="195072" y="6208776"/>
            <a:ext cx="609600" cy="457200"/>
          </a:xfrm>
        </p:spPr>
        <p:txBody>
          <a:bodyPr/>
          <a:lstStyle/>
          <a:p>
            <a:fld id="{45043B36-BE19-43C0-99D4-D85251CE0966}" type="slidenum">
              <a:rPr lang="en-US" smtClean="0"/>
              <a:pPr/>
              <a:t>‹#›</a:t>
            </a:fld>
            <a:endParaRPr lang="en-US"/>
          </a:p>
        </p:txBody>
      </p:sp>
      <p:sp>
        <p:nvSpPr>
          <p:cNvPr id="11" name="Rectangle 10"/>
          <p:cNvSpPr/>
          <p:nvPr/>
        </p:nvSpPr>
        <p:spPr>
          <a:xfrm flipV="1">
            <a:off x="91076" y="4683555"/>
            <a:ext cx="1200912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2" name="Rectangle 11"/>
          <p:cNvSpPr/>
          <p:nvPr/>
        </p:nvSpPr>
        <p:spPr>
          <a:xfrm>
            <a:off x="91345" y="4650475"/>
            <a:ext cx="12008852"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3" name="Rectangle 12"/>
          <p:cNvSpPr/>
          <p:nvPr/>
        </p:nvSpPr>
        <p:spPr>
          <a:xfrm>
            <a:off x="91348" y="4773225"/>
            <a:ext cx="12008849"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3" name="Picture Placeholder 2"/>
          <p:cNvSpPr>
            <a:spLocks noGrp="1"/>
          </p:cNvSpPr>
          <p:nvPr>
            <p:ph type="pic" idx="1"/>
          </p:nvPr>
        </p:nvSpPr>
        <p:spPr>
          <a:xfrm>
            <a:off x="91078" y="66676"/>
            <a:ext cx="12002497"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a:t>Click icon to add picture</a:t>
            </a:r>
            <a:endParaRPr kumimoji="0" lang="en-US" dirty="0"/>
          </a:p>
        </p:txBody>
      </p:sp>
    </p:spTree>
    <p:extLst>
      <p:ext uri="{BB962C8B-B14F-4D97-AF65-F5344CB8AC3E}">
        <p14:creationId xmlns:p14="http://schemas.microsoft.com/office/powerpoint/2010/main" val="37738817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useBgFill="1">
        <p:nvSpPr>
          <p:cNvPr id="8" name="Rounded Rectangle 7"/>
          <p:cNvSpPr/>
          <p:nvPr/>
        </p:nvSpPr>
        <p:spPr>
          <a:xfrm>
            <a:off x="85344" y="69755"/>
            <a:ext cx="12017829"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sz="1800"/>
          </a:p>
        </p:txBody>
      </p:sp>
      <p:sp>
        <p:nvSpPr>
          <p:cNvPr id="22" name="Title Placeholder 21"/>
          <p:cNvSpPr>
            <a:spLocks noGrp="1"/>
          </p:cNvSpPr>
          <p:nvPr>
            <p:ph type="title"/>
          </p:nvPr>
        </p:nvSpPr>
        <p:spPr>
          <a:xfrm>
            <a:off x="1219200" y="274638"/>
            <a:ext cx="10363200" cy="1143000"/>
          </a:xfrm>
          <a:prstGeom prst="rect">
            <a:avLst/>
          </a:prstGeom>
        </p:spPr>
        <p:txBody>
          <a:bodyPr bIns="91440" anchor="b" anchorCtr="0">
            <a:normAutofit/>
          </a:bodyPr>
          <a:lstStyle/>
          <a:p>
            <a:r>
              <a:rPr kumimoji="0" lang="en-US"/>
              <a:t>Click to edit Master title style</a:t>
            </a:r>
          </a:p>
        </p:txBody>
      </p:sp>
      <p:sp>
        <p:nvSpPr>
          <p:cNvPr id="13" name="Text Placeholder 12"/>
          <p:cNvSpPr>
            <a:spLocks noGrp="1"/>
          </p:cNvSpPr>
          <p:nvPr>
            <p:ph type="body" idx="1"/>
          </p:nvPr>
        </p:nvSpPr>
        <p:spPr>
          <a:xfrm>
            <a:off x="1219200" y="1447800"/>
            <a:ext cx="10363200" cy="4572000"/>
          </a:xfrm>
          <a:prstGeom prst="rect">
            <a:avLst/>
          </a:prstGeom>
        </p:spPr>
        <p:txBody>
          <a:bodyPr>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8229600" y="6191250"/>
            <a:ext cx="3302000" cy="476250"/>
          </a:xfrm>
          <a:prstGeom prst="rect">
            <a:avLst/>
          </a:prstGeom>
        </p:spPr>
        <p:txBody>
          <a:bodyPr anchor="ctr" anchorCtr="0"/>
          <a:lstStyle>
            <a:lvl1pPr algn="r" eaLnBrk="1" latinLnBrk="0" hangingPunct="1">
              <a:defRPr kumimoji="0" sz="1400">
                <a:solidFill>
                  <a:schemeClr val="tx2"/>
                </a:solidFill>
              </a:defRPr>
            </a:lvl1pPr>
          </a:lstStyle>
          <a:p>
            <a:fld id="{71BC32B9-0FD8-4359-ACAE-1B6CE1C92CBB}" type="datetimeFigureOut">
              <a:rPr lang="en-US" smtClean="0"/>
              <a:pPr/>
              <a:t>9/7/2025</a:t>
            </a:fld>
            <a:endParaRPr lang="en-US"/>
          </a:p>
        </p:txBody>
      </p:sp>
      <p:sp>
        <p:nvSpPr>
          <p:cNvPr id="3" name="Footer Placeholder 2"/>
          <p:cNvSpPr>
            <a:spLocks noGrp="1"/>
          </p:cNvSpPr>
          <p:nvPr>
            <p:ph type="ftr" sz="quarter" idx="3"/>
          </p:nvPr>
        </p:nvSpPr>
        <p:spPr>
          <a:xfrm>
            <a:off x="1219200" y="6172200"/>
            <a:ext cx="5283200" cy="457200"/>
          </a:xfrm>
          <a:prstGeom prst="rect">
            <a:avLst/>
          </a:prstGeom>
        </p:spPr>
        <p:txBody>
          <a:bodyPr anchor="ctr" anchorCtr="0"/>
          <a:lstStyle>
            <a:lvl1pP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195072" y="6210300"/>
            <a:ext cx="6096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45043B36-BE19-43C0-99D4-D85251CE0966}" type="slidenum">
              <a:rPr lang="en-US" smtClean="0"/>
              <a:pPr/>
              <a:t>‹#›</a:t>
            </a:fld>
            <a:endParaRPr lang="en-US"/>
          </a:p>
        </p:txBody>
      </p:sp>
    </p:spTree>
    <p:extLst>
      <p:ext uri="{BB962C8B-B14F-4D97-AF65-F5344CB8AC3E}">
        <p14:creationId xmlns:p14="http://schemas.microsoft.com/office/powerpoint/2010/main" val="32552713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image" Target="../media/image2.emf"/><Relationship Id="rId4"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vmlDrawing" Target="../drawings/vmlDrawing3.vml"/><Relationship Id="rId5" Type="http://schemas.openxmlformats.org/officeDocument/2006/relationships/image" Target="../media/image4.emf"/><Relationship Id="rId4" Type="http://schemas.openxmlformats.org/officeDocument/2006/relationships/oleObject" Target="../embeddings/oleObject3.bin"/></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vmlDrawing" Target="../drawings/vmlDrawing4.vml"/><Relationship Id="rId5" Type="http://schemas.openxmlformats.org/officeDocument/2006/relationships/image" Target="../media/image5.emf"/><Relationship Id="rId4" Type="http://schemas.openxmlformats.org/officeDocument/2006/relationships/oleObject" Target="../embeddings/oleObject4.bin"/></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image" Target="../media/image3.emf"/><Relationship Id="rId4" Type="http://schemas.openxmlformats.org/officeDocument/2006/relationships/oleObject" Target="../embeddings/oleObject2.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7" name="Object 3"/>
          <p:cNvGraphicFramePr>
            <a:graphicFrameLocks noChangeAspect="1"/>
          </p:cNvGraphicFramePr>
          <p:nvPr/>
        </p:nvGraphicFramePr>
        <p:xfrm>
          <a:off x="3024166" y="2500306"/>
          <a:ext cx="5786478" cy="3643338"/>
        </p:xfrm>
        <a:graphic>
          <a:graphicData uri="http://schemas.openxmlformats.org/presentationml/2006/ole">
            <mc:AlternateContent xmlns:mc="http://schemas.openxmlformats.org/markup-compatibility/2006">
              <mc:Choice xmlns:v="urn:schemas-microsoft-com:vml" Requires="v">
                <p:oleObj spid="_x0000_s1034" name="Presentation" r:id="rId4" imgW="4136181" imgH="3099828" progId="PowerPoint.Show.8">
                  <p:embed/>
                </p:oleObj>
              </mc:Choice>
              <mc:Fallback>
                <p:oleObj name="Presentation" r:id="rId4" imgW="4136181" imgH="3099828" progId="PowerPoint.Show.8">
                  <p:embed/>
                  <p:pic>
                    <p:nvPicPr>
                      <p:cNvPr id="1027"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24166" y="2500306"/>
                        <a:ext cx="5786478" cy="3643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482" name="Object 2"/>
          <p:cNvGraphicFramePr>
            <a:graphicFrameLocks noChangeAspect="1"/>
          </p:cNvGraphicFramePr>
          <p:nvPr/>
        </p:nvGraphicFramePr>
        <p:xfrm>
          <a:off x="1666844" y="142852"/>
          <a:ext cx="8858312" cy="6500858"/>
        </p:xfrm>
        <a:graphic>
          <a:graphicData uri="http://schemas.openxmlformats.org/presentationml/2006/ole">
            <mc:AlternateContent xmlns:mc="http://schemas.openxmlformats.org/markup-compatibility/2006">
              <mc:Choice xmlns:v="urn:schemas-microsoft-com:vml" Requires="v">
                <p:oleObj spid="_x0000_s4106" name="Slide" r:id="rId4" imgW="3999092" imgH="2999268" progId="PowerPoint.Slide.8">
                  <p:embed/>
                </p:oleObj>
              </mc:Choice>
              <mc:Fallback>
                <p:oleObj name="Slide" r:id="rId4" imgW="3999092" imgH="2999268" progId="PowerPoint.Slide.8">
                  <p:embed/>
                  <p:pic>
                    <p:nvPicPr>
                      <p:cNvPr id="20482"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66844" y="142852"/>
                        <a:ext cx="8858312" cy="65008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506" name="Object 2"/>
          <p:cNvGraphicFramePr>
            <a:graphicFrameLocks noChangeAspect="1"/>
          </p:cNvGraphicFramePr>
          <p:nvPr/>
        </p:nvGraphicFramePr>
        <p:xfrm>
          <a:off x="1524000" y="214290"/>
          <a:ext cx="8858280" cy="6429420"/>
        </p:xfrm>
        <a:graphic>
          <a:graphicData uri="http://schemas.openxmlformats.org/presentationml/2006/ole">
            <mc:AlternateContent xmlns:mc="http://schemas.openxmlformats.org/markup-compatibility/2006">
              <mc:Choice xmlns:v="urn:schemas-microsoft-com:vml" Requires="v">
                <p:oleObj spid="_x0000_s5130" name="Slide" r:id="rId4" imgW="3922782" imgH="2941306" progId="PowerPoint.Slide.8">
                  <p:embed/>
                </p:oleObj>
              </mc:Choice>
              <mc:Fallback>
                <p:oleObj name="Slide" r:id="rId4" imgW="3922782" imgH="2941306" progId="PowerPoint.Slide.8">
                  <p:embed/>
                  <p:pic>
                    <p:nvPicPr>
                      <p:cNvPr id="21506"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0" y="214290"/>
                        <a:ext cx="8858280" cy="64294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1" name="Rectangle 5"/>
          <p:cNvSpPr>
            <a:spLocks noGrp="1" noChangeArrowheads="1"/>
          </p:cNvSpPr>
          <p:nvPr>
            <p:ph type="subTitle" idx="1"/>
          </p:nvPr>
        </p:nvSpPr>
        <p:spPr>
          <a:xfrm>
            <a:off x="2238348" y="3143248"/>
            <a:ext cx="7632700" cy="1655762"/>
          </a:xfrm>
        </p:spPr>
        <p:txBody>
          <a:bodyPr>
            <a:normAutofit fontScale="62500" lnSpcReduction="20000"/>
          </a:bodyPr>
          <a:lstStyle/>
          <a:p>
            <a:pPr algn="ctr"/>
            <a:endParaRPr lang="fa-IR" sz="3600" dirty="0"/>
          </a:p>
          <a:p>
            <a:pPr algn="ctr"/>
            <a:r>
              <a:rPr lang="fa-IR" sz="4000" b="1" dirty="0"/>
              <a:t>گروه بهداشت محیط </a:t>
            </a:r>
          </a:p>
          <a:p>
            <a:pPr algn="ctr"/>
            <a:endParaRPr lang="fa-IR" sz="4000" b="1" dirty="0"/>
          </a:p>
          <a:p>
            <a:pPr algn="ctr"/>
            <a:r>
              <a:rPr lang="fa-IR" sz="4000" b="1" dirty="0"/>
              <a:t>شبکه بهداشت و درمان فومن </a:t>
            </a:r>
            <a:endParaRPr lang="en-US" sz="4000" b="1" dirty="0"/>
          </a:p>
        </p:txBody>
      </p:sp>
      <p:sp>
        <p:nvSpPr>
          <p:cNvPr id="4100" name="AutoShape 4"/>
          <p:cNvSpPr>
            <a:spLocks noGrp="1" noChangeArrowheads="1"/>
          </p:cNvSpPr>
          <p:nvPr>
            <p:ph type="ctrTitle"/>
          </p:nvPr>
        </p:nvSpPr>
        <p:spPr>
          <a:xfrm>
            <a:off x="2209800" y="1285860"/>
            <a:ext cx="7772400" cy="1566878"/>
          </a:xfrm>
        </p:spPr>
        <p:txBody>
          <a:bodyPr/>
          <a:lstStyle/>
          <a:p>
            <a:r>
              <a:rPr lang="fa-IR" sz="5400" dirty="0">
                <a:cs typeface="+mn-cs"/>
              </a:rPr>
              <a:t>بهداشت آب</a:t>
            </a:r>
            <a:endParaRPr lang="en-US" sz="5400" dirty="0">
              <a:cs typeface="+mn-cs"/>
            </a:endParaRP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3250" name="AutoShape 2"/>
          <p:cNvSpPr>
            <a:spLocks noGrp="1" noChangeArrowheads="1"/>
          </p:cNvSpPr>
          <p:nvPr>
            <p:ph type="title"/>
          </p:nvPr>
        </p:nvSpPr>
        <p:spPr>
          <a:xfrm>
            <a:off x="2238348" y="785794"/>
            <a:ext cx="7924800" cy="719138"/>
          </a:xfrm>
        </p:spPr>
        <p:txBody>
          <a:bodyPr>
            <a:normAutofit fontScale="90000"/>
          </a:bodyPr>
          <a:lstStyle/>
          <a:p>
            <a:pPr algn="ctr"/>
            <a:r>
              <a:rPr lang="fa-IR" sz="5400" dirty="0">
                <a:solidFill>
                  <a:srgbClr val="002060"/>
                </a:solidFill>
                <a:cs typeface="+mn-cs"/>
              </a:rPr>
              <a:t> </a:t>
            </a:r>
            <a:r>
              <a:rPr lang="fa-IR" sz="5400" dirty="0">
                <a:solidFill>
                  <a:srgbClr val="002060"/>
                </a:solidFill>
                <a:latin typeface="Arial" pitchFamily="34" charset="0"/>
                <a:cs typeface="Arial" pitchFamily="34" charset="0"/>
              </a:rPr>
              <a:t> مقدمه</a:t>
            </a:r>
            <a:endParaRPr lang="en-US" sz="5400" dirty="0">
              <a:solidFill>
                <a:srgbClr val="002060"/>
              </a:solidFill>
              <a:latin typeface="Arial" pitchFamily="34" charset="0"/>
              <a:cs typeface="Arial" pitchFamily="34" charset="0"/>
            </a:endParaRPr>
          </a:p>
        </p:txBody>
      </p:sp>
      <p:sp>
        <p:nvSpPr>
          <p:cNvPr id="53251" name="Rectangle 3"/>
          <p:cNvSpPr>
            <a:spLocks noGrp="1" noChangeArrowheads="1"/>
          </p:cNvSpPr>
          <p:nvPr>
            <p:ph sz="quarter" idx="1"/>
          </p:nvPr>
        </p:nvSpPr>
        <p:spPr>
          <a:xfrm>
            <a:off x="1881159" y="1857365"/>
            <a:ext cx="8435975" cy="4175125"/>
          </a:xfrm>
        </p:spPr>
        <p:txBody>
          <a:bodyPr>
            <a:normAutofit/>
          </a:bodyPr>
          <a:lstStyle/>
          <a:p>
            <a:pPr algn="justLow" rtl="1"/>
            <a:r>
              <a:rPr lang="fa-IR" sz="3200" dirty="0">
                <a:latin typeface="Arial" pitchFamily="34" charset="0"/>
                <a:cs typeface="Arial" pitchFamily="34" charset="0"/>
              </a:rPr>
              <a:t>پیامد های نامطلوب بهداشتی در نتیجه مصرف آب ناسالم ،عدم کفایت بهسازی محیط و پایین بودن سطح بهداشت ، بروز خواهد کرد. اسهال های عفونی به تنهایی سهم بزرگ دربیماریهای مرتبط با آب ناسالم دارند.گندزدایی آب در محل مصرف با استفاده از کلر(گندزداها ) بموازات تهیه و تدارک مخازن مطمئن برای مردمی که با آب سالم بطور معمول دسترسی ندارند ، همچنین انجام آموزشهای بهداشتی ، صورت می گیرد .</a:t>
            </a:r>
            <a:endParaRPr lang="en-US" sz="3200" dirty="0">
              <a:latin typeface="Arial" pitchFamily="34" charset="0"/>
              <a:cs typeface="Arial" pitchFamily="34" charset="0"/>
            </a:endParaRPr>
          </a:p>
        </p:txBody>
      </p:sp>
    </p:spTree>
  </p:cSld>
  <p:clrMapOvr>
    <a:masterClrMapping/>
  </p:clrMapOvr>
  <p:transition>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withEffect">
                                  <p:stCondLst>
                                    <p:cond delay="0"/>
                                  </p:stCondLst>
                                  <p:childTnLst>
                                    <p:set>
                                      <p:cBhvr>
                                        <p:cTn id="6" dur="1" fill="hold">
                                          <p:stCondLst>
                                            <p:cond delay="0"/>
                                          </p:stCondLst>
                                        </p:cTn>
                                        <p:tgtEl>
                                          <p:spTgt spid="53250"/>
                                        </p:tgtEl>
                                        <p:attrNameLst>
                                          <p:attrName>style.visibility</p:attrName>
                                        </p:attrNameLst>
                                      </p:cBhvr>
                                      <p:to>
                                        <p:strVal val="visible"/>
                                      </p:to>
                                    </p:set>
                                    <p:anim calcmode="lin" valueType="num">
                                      <p:cBhvr>
                                        <p:cTn id="7" dur="2000" fill="hold"/>
                                        <p:tgtEl>
                                          <p:spTgt spid="53250"/>
                                        </p:tgtEl>
                                        <p:attrNameLst>
                                          <p:attrName>ppt_w</p:attrName>
                                        </p:attrNameLst>
                                      </p:cBhvr>
                                      <p:tavLst>
                                        <p:tav tm="0">
                                          <p:val>
                                            <p:strVal val="#ppt_w*2.5"/>
                                          </p:val>
                                        </p:tav>
                                        <p:tav tm="100000">
                                          <p:val>
                                            <p:strVal val="#ppt_w"/>
                                          </p:val>
                                        </p:tav>
                                      </p:tavLst>
                                    </p:anim>
                                    <p:anim calcmode="lin" valueType="num">
                                      <p:cBhvr>
                                        <p:cTn id="8" dur="2000" fill="hold"/>
                                        <p:tgtEl>
                                          <p:spTgt spid="53250"/>
                                        </p:tgtEl>
                                        <p:attrNameLst>
                                          <p:attrName>ppt_h</p:attrName>
                                        </p:attrNameLst>
                                      </p:cBhvr>
                                      <p:tavLst>
                                        <p:tav tm="0">
                                          <p:val>
                                            <p:strVal val="#ppt_h"/>
                                          </p:val>
                                        </p:tav>
                                        <p:tav tm="100000">
                                          <p:val>
                                            <p:strVal val="#ppt_h"/>
                                          </p:val>
                                        </p:tav>
                                      </p:tavLst>
                                    </p:anim>
                                    <p:anim calcmode="lin" valueType="num">
                                      <p:cBhvr>
                                        <p:cTn id="9" dur="2000" fill="hold"/>
                                        <p:tgtEl>
                                          <p:spTgt spid="53250"/>
                                        </p:tgtEl>
                                        <p:attrNameLst>
                                          <p:attrName>ppt_x</p:attrName>
                                        </p:attrNameLst>
                                      </p:cBhvr>
                                      <p:tavLst>
                                        <p:tav tm="0">
                                          <p:val>
                                            <p:strVal val="#ppt_x-.2"/>
                                          </p:val>
                                        </p:tav>
                                        <p:tav tm="50000">
                                          <p:val>
                                            <p:strVal val="#ppt_x+.1"/>
                                          </p:val>
                                        </p:tav>
                                        <p:tav tm="100000">
                                          <p:val>
                                            <p:strVal val="#ppt_x"/>
                                          </p:val>
                                        </p:tav>
                                      </p:tavLst>
                                    </p:anim>
                                    <p:anim calcmode="lin" valueType="num">
                                      <p:cBhvr>
                                        <p:cTn id="10" dur="2000" fill="hold"/>
                                        <p:tgtEl>
                                          <p:spTgt spid="53250"/>
                                        </p:tgtEl>
                                        <p:attrNameLst>
                                          <p:attrName>ppt_y</p:attrName>
                                        </p:attrNameLst>
                                      </p:cBhvr>
                                      <p:tavLst>
                                        <p:tav tm="0">
                                          <p:val>
                                            <p:strVal val="#ppt_y+1"/>
                                          </p:val>
                                        </p:tav>
                                        <p:tav tm="50000">
                                          <p:val>
                                            <p:strVal val="#ppt_y+.5"/>
                                          </p:val>
                                        </p:tav>
                                        <p:tav tm="100000">
                                          <p:val>
                                            <p:strVal val="#ppt_y"/>
                                          </p:val>
                                        </p:tav>
                                      </p:tavLst>
                                    </p:anim>
                                    <p:animEffect transition="in" filter="fade">
                                      <p:cBhvr>
                                        <p:cTn id="11" dur="2000"/>
                                        <p:tgtEl>
                                          <p:spTgt spid="53250"/>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53251">
                                            <p:txEl>
                                              <p:pRg st="0" end="0"/>
                                            </p:txEl>
                                          </p:spTgt>
                                        </p:tgtEl>
                                        <p:attrNameLst>
                                          <p:attrName>style.visibility</p:attrName>
                                        </p:attrNameLst>
                                      </p:cBhvr>
                                      <p:to>
                                        <p:strVal val="visible"/>
                                      </p:to>
                                    </p:set>
                                    <p:animEffect transition="in" filter="wipe(left)">
                                      <p:cBhvr>
                                        <p:cTn id="16" dur="500"/>
                                        <p:tgtEl>
                                          <p:spTgt spid="5325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0" grpId="0"/>
      <p:bldP spid="53251"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AutoShape 2"/>
          <p:cNvSpPr>
            <a:spLocks noGrp="1" noChangeArrowheads="1"/>
          </p:cNvSpPr>
          <p:nvPr>
            <p:ph type="title"/>
          </p:nvPr>
        </p:nvSpPr>
        <p:spPr>
          <a:xfrm>
            <a:off x="1881158" y="500042"/>
            <a:ext cx="8229600" cy="1295400"/>
          </a:xfrm>
        </p:spPr>
        <p:txBody>
          <a:bodyPr>
            <a:normAutofit/>
          </a:bodyPr>
          <a:lstStyle/>
          <a:p>
            <a:pPr algn="ctr"/>
            <a:r>
              <a:rPr lang="fa-IR" sz="4800" dirty="0">
                <a:solidFill>
                  <a:srgbClr val="002060"/>
                </a:solidFill>
                <a:latin typeface="Arial" pitchFamily="34" charset="0"/>
                <a:cs typeface="Arial" pitchFamily="34" charset="0"/>
              </a:rPr>
              <a:t>آب آشامیدنی سالم</a:t>
            </a:r>
            <a:endParaRPr lang="en-US" sz="4800" dirty="0">
              <a:solidFill>
                <a:srgbClr val="002060"/>
              </a:solidFill>
              <a:latin typeface="Arial" pitchFamily="34" charset="0"/>
              <a:cs typeface="Arial" pitchFamily="34" charset="0"/>
            </a:endParaRPr>
          </a:p>
        </p:txBody>
      </p:sp>
      <p:sp>
        <p:nvSpPr>
          <p:cNvPr id="6147" name="Rectangle 3"/>
          <p:cNvSpPr>
            <a:spLocks noGrp="1" noChangeArrowheads="1"/>
          </p:cNvSpPr>
          <p:nvPr>
            <p:ph sz="quarter" idx="1"/>
          </p:nvPr>
        </p:nvSpPr>
        <p:spPr>
          <a:xfrm>
            <a:off x="2166911" y="2428869"/>
            <a:ext cx="7693025" cy="2989263"/>
          </a:xfrm>
        </p:spPr>
        <p:txBody>
          <a:bodyPr>
            <a:normAutofit/>
          </a:bodyPr>
          <a:lstStyle/>
          <a:p>
            <a:pPr algn="justLow" rtl="1">
              <a:lnSpc>
                <a:spcPct val="150000"/>
              </a:lnSpc>
              <a:buFont typeface="Wingdings" pitchFamily="2" charset="2"/>
              <a:buNone/>
            </a:pPr>
            <a:r>
              <a:rPr lang="fa-IR" sz="3200" dirty="0">
                <a:latin typeface="Arial" pitchFamily="34" charset="0"/>
                <a:cs typeface="Arial" pitchFamily="34" charset="0"/>
              </a:rPr>
              <a:t>   آبی را سالم و بهداشتی گویند که عوامل فیزیکی،شیمیایی بیولوژیکی یا مواد رادیونوکلوئیدی آن در حدی باشد که آشامیدن آن در کوتاه مدت یا دراز مدت عارضه سویی برای مصرف کننده ایجاد نکند.</a:t>
            </a:r>
            <a:endParaRPr lang="en-US" sz="3200" dirty="0">
              <a:latin typeface="Arial" pitchFamily="34" charset="0"/>
              <a:cs typeface="Arial" pitchFamily="34" charset="0"/>
            </a:endParaRP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Rot="1" noChangeArrowheads="1"/>
          </p:cNvSpPr>
          <p:nvPr>
            <p:ph type="title" idx="4294967295"/>
          </p:nvPr>
        </p:nvSpPr>
        <p:spPr>
          <a:xfrm>
            <a:off x="2438400" y="500063"/>
            <a:ext cx="8229600" cy="1524000"/>
          </a:xfrm>
        </p:spPr>
        <p:txBody>
          <a:bodyPr anchor="ctr">
            <a:normAutofit/>
          </a:bodyPr>
          <a:lstStyle/>
          <a:p>
            <a:pPr algn="ctr"/>
            <a:r>
              <a:rPr lang="fa-IR" sz="4400" dirty="0">
                <a:solidFill>
                  <a:srgbClr val="002060"/>
                </a:solidFill>
                <a:effectLst>
                  <a:outerShdw blurRad="38100" dist="38100" dir="2700000" algn="tl">
                    <a:srgbClr val="C0C0C0"/>
                  </a:outerShdw>
                </a:effectLst>
                <a:latin typeface="Arial" pitchFamily="34" charset="0"/>
                <a:cs typeface="Arial" pitchFamily="34" charset="0"/>
              </a:rPr>
              <a:t>آلودگی آب</a:t>
            </a:r>
            <a:endParaRPr lang="en-US" sz="4400" dirty="0">
              <a:solidFill>
                <a:srgbClr val="002060"/>
              </a:solidFill>
              <a:effectLst>
                <a:outerShdw blurRad="38100" dist="38100" dir="2700000" algn="tl">
                  <a:srgbClr val="C0C0C0"/>
                </a:outerShdw>
              </a:effectLst>
              <a:latin typeface="Arial" pitchFamily="34" charset="0"/>
              <a:cs typeface="Arial" pitchFamily="34" charset="0"/>
            </a:endParaRPr>
          </a:p>
        </p:txBody>
      </p:sp>
      <p:sp>
        <p:nvSpPr>
          <p:cNvPr id="7174" name="Rectangle 6"/>
          <p:cNvSpPr>
            <a:spLocks noGrp="1" noChangeArrowheads="1"/>
          </p:cNvSpPr>
          <p:nvPr>
            <p:ph type="body" idx="4294967295"/>
          </p:nvPr>
        </p:nvSpPr>
        <p:spPr>
          <a:xfrm>
            <a:off x="1524000" y="1600201"/>
            <a:ext cx="8229600" cy="4525963"/>
          </a:xfrm>
        </p:spPr>
        <p:txBody>
          <a:bodyPr/>
          <a:lstStyle/>
          <a:p>
            <a:endParaRPr lang="fa-IR" sz="3200" dirty="0">
              <a:effectLst>
                <a:outerShdw blurRad="38100" dist="38100" dir="2700000" algn="tl">
                  <a:srgbClr val="C0C0C0"/>
                </a:outerShdw>
              </a:effectLst>
              <a:latin typeface="Arial" pitchFamily="34" charset="0"/>
              <a:cs typeface="Arial" pitchFamily="34" charset="0"/>
            </a:endParaRPr>
          </a:p>
          <a:p>
            <a:pPr algn="r" rtl="1"/>
            <a:r>
              <a:rPr lang="fa-IR" sz="3200" dirty="0">
                <a:effectLst>
                  <a:outerShdw blurRad="38100" dist="38100" dir="2700000" algn="tl">
                    <a:srgbClr val="C0C0C0"/>
                  </a:outerShdw>
                </a:effectLst>
                <a:latin typeface="Arial" pitchFamily="34" charset="0"/>
                <a:cs typeface="Arial" pitchFamily="34" charset="0"/>
              </a:rPr>
              <a:t>1)خطر زیست شناختی</a:t>
            </a:r>
          </a:p>
          <a:p>
            <a:pPr algn="r">
              <a:buNone/>
            </a:pPr>
            <a:endParaRPr lang="fa-IR" sz="3200" dirty="0">
              <a:effectLst>
                <a:outerShdw blurRad="38100" dist="38100" dir="2700000" algn="tl">
                  <a:srgbClr val="C0C0C0"/>
                </a:outerShdw>
              </a:effectLst>
              <a:latin typeface="Arial" pitchFamily="34" charset="0"/>
              <a:cs typeface="Arial" pitchFamily="34" charset="0"/>
            </a:endParaRPr>
          </a:p>
          <a:p>
            <a:endParaRPr lang="fa-IR" sz="3200" dirty="0">
              <a:effectLst>
                <a:outerShdw blurRad="38100" dist="38100" dir="2700000" algn="tl">
                  <a:srgbClr val="C0C0C0"/>
                </a:outerShdw>
              </a:effectLst>
              <a:latin typeface="Arial" pitchFamily="34" charset="0"/>
              <a:cs typeface="Arial" pitchFamily="34" charset="0"/>
            </a:endParaRPr>
          </a:p>
          <a:p>
            <a:pPr algn="r" rtl="1"/>
            <a:r>
              <a:rPr lang="fa-IR" sz="3200" dirty="0">
                <a:effectLst>
                  <a:outerShdw blurRad="38100" dist="38100" dir="2700000" algn="tl">
                    <a:srgbClr val="C0C0C0"/>
                  </a:outerShdw>
                </a:effectLst>
                <a:latin typeface="Arial" pitchFamily="34" charset="0"/>
                <a:cs typeface="Arial" pitchFamily="34" charset="0"/>
              </a:rPr>
              <a:t>2)خطر شیمیایی</a:t>
            </a:r>
          </a:p>
          <a:p>
            <a:endParaRPr lang="fa-IR" sz="3200" dirty="0">
              <a:effectLst>
                <a:outerShdw blurRad="38100" dist="38100" dir="2700000" algn="tl">
                  <a:srgbClr val="C0C0C0"/>
                </a:outerShdw>
              </a:effectLst>
              <a:latin typeface="Arial" pitchFamily="34" charset="0"/>
              <a:cs typeface="Arial" pitchFamily="34" charset="0"/>
            </a:endParaRPr>
          </a:p>
          <a:p>
            <a:pPr>
              <a:buFont typeface="Wingdings" pitchFamily="2" charset="2"/>
              <a:buNone/>
            </a:pPr>
            <a:endParaRPr lang="en-US" dirty="0">
              <a:effectLst>
                <a:outerShdw blurRad="38100" dist="38100" dir="2700000" algn="tl">
                  <a:srgbClr val="C0C0C0"/>
                </a:outerShdw>
              </a:effectLst>
            </a:endParaRP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AutoShape 2"/>
          <p:cNvSpPr>
            <a:spLocks noGrp="1" noChangeArrowheads="1"/>
          </p:cNvSpPr>
          <p:nvPr>
            <p:ph type="title"/>
          </p:nvPr>
        </p:nvSpPr>
        <p:spPr>
          <a:xfrm>
            <a:off x="2024034" y="428604"/>
            <a:ext cx="7924800" cy="1143000"/>
          </a:xfrm>
        </p:spPr>
        <p:txBody>
          <a:bodyPr>
            <a:normAutofit/>
          </a:bodyPr>
          <a:lstStyle/>
          <a:p>
            <a:pPr algn="ctr"/>
            <a:r>
              <a:rPr lang="fa-IR" dirty="0">
                <a:solidFill>
                  <a:srgbClr val="002060"/>
                </a:solidFill>
                <a:latin typeface="Arial" pitchFamily="34" charset="0"/>
                <a:cs typeface="Arial" pitchFamily="34" charset="0"/>
              </a:rPr>
              <a:t>خطرهای زیست شناختی</a:t>
            </a:r>
            <a:endParaRPr lang="en-US" dirty="0">
              <a:solidFill>
                <a:srgbClr val="002060"/>
              </a:solidFill>
              <a:latin typeface="Arial" pitchFamily="34" charset="0"/>
              <a:cs typeface="Arial" pitchFamily="34" charset="0"/>
            </a:endParaRPr>
          </a:p>
        </p:txBody>
      </p:sp>
      <p:sp>
        <p:nvSpPr>
          <p:cNvPr id="8195" name="Rectangle 3"/>
          <p:cNvSpPr>
            <a:spLocks noGrp="1" noChangeArrowheads="1"/>
          </p:cNvSpPr>
          <p:nvPr>
            <p:ph sz="quarter" idx="1"/>
          </p:nvPr>
        </p:nvSpPr>
        <p:spPr>
          <a:xfrm>
            <a:off x="2024034" y="1857364"/>
            <a:ext cx="8248678" cy="3735508"/>
          </a:xfrm>
        </p:spPr>
        <p:txBody>
          <a:bodyPr>
            <a:normAutofit/>
          </a:bodyPr>
          <a:lstStyle/>
          <a:p>
            <a:pPr marL="176213" indent="0" algn="justLow" rtl="1">
              <a:buNone/>
              <a:tabLst>
                <a:tab pos="7270750" algn="l"/>
                <a:tab pos="7359650" algn="l"/>
              </a:tabLst>
            </a:pPr>
            <a:r>
              <a:rPr lang="fa-IR" sz="3200" dirty="0">
                <a:latin typeface="Arial" pitchFamily="34" charset="0"/>
                <a:cs typeface="Arial" pitchFamily="34" charset="0"/>
              </a:rPr>
              <a:t>خطرهای زیست شناختی شامل بیماریهای منتقله بوسیله آب به سبب عوامل زنده موجود در آب می باشد. مهمترین بیماریهایی که از این طریق قابل سرایت به انسان میباشد عبارتست از بیماریهای عفونی روده ای مانند وبا... بیماریهای انگلی (بیلارزیازیس)،بیماریهای ویروسی(هپاتیت،فلج اطفال) وتک یاخته ها مانند اسهال آمیبی، ژیاردیازیس و.......</a:t>
            </a:r>
            <a:endParaRPr lang="en-US" sz="3200" dirty="0">
              <a:latin typeface="Arial" pitchFamily="34" charset="0"/>
              <a:cs typeface="Arial" pitchFamily="34" charset="0"/>
            </a:endParaRPr>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Rot="1" noChangeArrowheads="1"/>
          </p:cNvSpPr>
          <p:nvPr>
            <p:ph type="title" idx="4294967295"/>
          </p:nvPr>
        </p:nvSpPr>
        <p:spPr>
          <a:xfrm>
            <a:off x="1524000" y="571500"/>
            <a:ext cx="7924800" cy="1143000"/>
          </a:xfrm>
        </p:spPr>
        <p:txBody>
          <a:bodyPr anchor="ctr">
            <a:normAutofit/>
          </a:bodyPr>
          <a:lstStyle/>
          <a:p>
            <a:pPr algn="ctr"/>
            <a:r>
              <a:rPr lang="fa-IR" dirty="0">
                <a:solidFill>
                  <a:srgbClr val="002060"/>
                </a:solidFill>
                <a:effectLst>
                  <a:outerShdw blurRad="38100" dist="38100" dir="2700000" algn="tl">
                    <a:srgbClr val="C0C0C0"/>
                  </a:outerShdw>
                </a:effectLst>
                <a:latin typeface="Arial" pitchFamily="34" charset="0"/>
                <a:cs typeface="Arial" pitchFamily="34" charset="0"/>
              </a:rPr>
              <a:t>خطرهای شیمیایی</a:t>
            </a:r>
            <a:endParaRPr lang="en-US" dirty="0">
              <a:solidFill>
                <a:srgbClr val="002060"/>
              </a:solidFill>
              <a:effectLst>
                <a:outerShdw blurRad="38100" dist="38100" dir="2700000" algn="tl">
                  <a:srgbClr val="C0C0C0"/>
                </a:outerShdw>
              </a:effectLst>
              <a:latin typeface="Arial" pitchFamily="34" charset="0"/>
              <a:cs typeface="Arial" pitchFamily="34" charset="0"/>
            </a:endParaRPr>
          </a:p>
        </p:txBody>
      </p:sp>
      <p:sp>
        <p:nvSpPr>
          <p:cNvPr id="76803" name="Rectangle 3"/>
          <p:cNvSpPr>
            <a:spLocks noGrp="1" noChangeArrowheads="1"/>
          </p:cNvSpPr>
          <p:nvPr>
            <p:ph type="body" idx="4294967295"/>
          </p:nvPr>
        </p:nvSpPr>
        <p:spPr>
          <a:xfrm>
            <a:off x="1524000" y="1857376"/>
            <a:ext cx="8229600" cy="4525963"/>
          </a:xfrm>
        </p:spPr>
        <p:txBody>
          <a:bodyPr>
            <a:normAutofit/>
          </a:bodyPr>
          <a:lstStyle/>
          <a:p>
            <a:pPr algn="justLow" rtl="1"/>
            <a:r>
              <a:rPr lang="fa-IR" sz="3200" dirty="0">
                <a:effectLst>
                  <a:outerShdw blurRad="38100" dist="38100" dir="2700000" algn="tl">
                    <a:srgbClr val="C0C0C0"/>
                  </a:outerShdw>
                </a:effectLst>
                <a:latin typeface="Arial" pitchFamily="34" charset="0"/>
                <a:cs typeface="Arial" pitchFamily="34" charset="0"/>
              </a:rPr>
              <a:t>امروزه به علت گسترش واحدهای صنعتی وتجاری و استفاده از سموم دفع آفات و کودهای کشاورزی بر میزان آلودگی شیمیایی آبها افزوده شده است.</a:t>
            </a:r>
          </a:p>
          <a:p>
            <a:pPr algn="justLow" rtl="1"/>
            <a:r>
              <a:rPr lang="fa-IR" sz="3200" dirty="0">
                <a:effectLst>
                  <a:outerShdw blurRad="38100" dist="38100" dir="2700000" algn="tl">
                    <a:srgbClr val="C0C0C0"/>
                  </a:outerShdw>
                </a:effectLst>
                <a:latin typeface="Arial" pitchFamily="34" charset="0"/>
                <a:cs typeface="Arial" pitchFamily="34" charset="0"/>
              </a:rPr>
              <a:t>موادی همچون ارسنیک-سرب-کرم-سلنیوم-کادمیوم-جیوه-سیانور-مواد رادیو اکتیو-منگنز-روی-فلوئور-مواد پاک کننده-مواد فنلی و غیره می تواند در آب بصورت محلول و یا معلق اضافه شود و ایجاد آلودگی شیمیایی آب گردد .</a:t>
            </a:r>
            <a:endParaRPr lang="en-US" sz="3200" dirty="0">
              <a:effectLst>
                <a:outerShdw blurRad="38100" dist="38100" dir="2700000" algn="tl">
                  <a:srgbClr val="C0C0C0"/>
                </a:outerShdw>
              </a:effectLst>
              <a:latin typeface="Arial" pitchFamily="34" charset="0"/>
              <a:cs typeface="Arial" pitchFamily="34" charset="0"/>
            </a:endParaRPr>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Rot="1" noChangeArrowheads="1"/>
          </p:cNvSpPr>
          <p:nvPr>
            <p:ph type="title" idx="4294967295"/>
          </p:nvPr>
        </p:nvSpPr>
        <p:spPr>
          <a:xfrm>
            <a:off x="1524000" y="357188"/>
            <a:ext cx="7924800" cy="1143000"/>
          </a:xfrm>
        </p:spPr>
        <p:txBody>
          <a:bodyPr anchor="ctr">
            <a:normAutofit/>
          </a:bodyPr>
          <a:lstStyle/>
          <a:p>
            <a:pPr algn="ctr"/>
            <a:r>
              <a:rPr lang="fa-IR" dirty="0">
                <a:solidFill>
                  <a:srgbClr val="002060"/>
                </a:solidFill>
                <a:effectLst>
                  <a:outerShdw blurRad="38100" dist="38100" dir="2700000" algn="tl">
                    <a:srgbClr val="C0C0C0"/>
                  </a:outerShdw>
                </a:effectLst>
                <a:latin typeface="Arial" pitchFamily="34" charset="0"/>
                <a:cs typeface="Arial" pitchFamily="34" charset="0"/>
              </a:rPr>
              <a:t>خصوصیات باکتریولوژی آب آشامیدنی</a:t>
            </a:r>
            <a:endParaRPr lang="en-US" dirty="0">
              <a:solidFill>
                <a:srgbClr val="002060"/>
              </a:solidFill>
              <a:effectLst>
                <a:outerShdw blurRad="38100" dist="38100" dir="2700000" algn="tl">
                  <a:srgbClr val="C0C0C0"/>
                </a:outerShdw>
              </a:effectLst>
              <a:latin typeface="Arial" pitchFamily="34" charset="0"/>
              <a:cs typeface="Arial" pitchFamily="34" charset="0"/>
            </a:endParaRPr>
          </a:p>
        </p:txBody>
      </p:sp>
      <p:sp>
        <p:nvSpPr>
          <p:cNvPr id="15363" name="Rectangle 3"/>
          <p:cNvSpPr>
            <a:spLocks noGrp="1" noChangeArrowheads="1"/>
          </p:cNvSpPr>
          <p:nvPr>
            <p:ph type="body" idx="4294967295"/>
          </p:nvPr>
        </p:nvSpPr>
        <p:spPr>
          <a:xfrm>
            <a:off x="1524000" y="1571626"/>
            <a:ext cx="8229600" cy="4525963"/>
          </a:xfrm>
        </p:spPr>
        <p:txBody>
          <a:bodyPr>
            <a:normAutofit/>
          </a:bodyPr>
          <a:lstStyle/>
          <a:p>
            <a:pPr algn="justLow" rtl="1"/>
            <a:r>
              <a:rPr lang="fa-IR" sz="3200" dirty="0">
                <a:effectLst>
                  <a:outerShdw blurRad="38100" dist="38100" dir="2700000" algn="tl">
                    <a:srgbClr val="C0C0C0"/>
                  </a:outerShdw>
                </a:effectLst>
                <a:latin typeface="Arial" pitchFamily="34" charset="0"/>
                <a:cs typeface="Arial" pitchFamily="34" charset="0"/>
              </a:rPr>
              <a:t>کیفیت باکتریولوژی آب آشامیدنی را می توان از طریق نمونه های متوالی که در طول مدت زمان معینی جمع آوری شده ارزیابی کرد.</a:t>
            </a:r>
          </a:p>
          <a:p>
            <a:pPr algn="justLow" rtl="1"/>
            <a:r>
              <a:rPr lang="fa-IR" sz="3200" dirty="0">
                <a:effectLst>
                  <a:outerShdw blurRad="38100" dist="38100" dir="2700000" algn="tl">
                    <a:srgbClr val="C0C0C0"/>
                  </a:outerShdw>
                </a:effectLst>
                <a:latin typeface="Arial" pitchFamily="34" charset="0"/>
                <a:cs typeface="Arial" pitchFamily="34" charset="0"/>
              </a:rPr>
              <a:t>خطر عمده ای که همراه آب آشامیدنی میباشدعبارتست از احتمال آلودگی آن بوسیله فاضلاب یا مدفوع انسانی اگر چنین آلودگی رخ داده باشد ممکن است آب باعث انتقال باکتریهای بیماریزای روده ای گردد.</a:t>
            </a:r>
            <a:endParaRPr lang="en-US" sz="3200" dirty="0">
              <a:effectLst>
                <a:outerShdw blurRad="38100" dist="38100" dir="2700000" algn="tl">
                  <a:srgbClr val="C0C0C0"/>
                </a:outerShdw>
              </a:effectLst>
              <a:latin typeface="Arial" pitchFamily="34" charset="0"/>
              <a:cs typeface="Arial" pitchFamily="34" charset="0"/>
            </a:endParaRPr>
          </a:p>
        </p:txBody>
      </p:sp>
    </p:spTree>
    <p:extLst>
      <p:ext uri="{BB962C8B-B14F-4D97-AF65-F5344CB8AC3E}">
        <p14:creationId xmlns:p14="http://schemas.microsoft.com/office/powerpoint/2010/main" val="3125708644"/>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410" name="Object 2"/>
          <p:cNvGraphicFramePr>
            <a:graphicFrameLocks noChangeAspect="1"/>
          </p:cNvGraphicFramePr>
          <p:nvPr/>
        </p:nvGraphicFramePr>
        <p:xfrm>
          <a:off x="1882775" y="411163"/>
          <a:ext cx="8210550" cy="6178550"/>
        </p:xfrm>
        <a:graphic>
          <a:graphicData uri="http://schemas.openxmlformats.org/presentationml/2006/ole">
            <mc:AlternateContent xmlns:mc="http://schemas.openxmlformats.org/markup-compatibility/2006">
              <mc:Choice xmlns:v="urn:schemas-microsoft-com:vml" Requires="v">
                <p:oleObj spid="_x0000_s2058" name="Slide" r:id="rId4" imgW="3730914" imgH="2798311" progId="PowerPoint.Slide.8">
                  <p:embed/>
                </p:oleObj>
              </mc:Choice>
              <mc:Fallback>
                <p:oleObj name="Slide" r:id="rId4" imgW="3730914" imgH="2798311" progId="PowerPoint.Slide.8">
                  <p:embed/>
                  <p:pic>
                    <p:nvPicPr>
                      <p:cNvPr id="17410" name="Object 2"/>
                      <p:cNvPicPr>
                        <a:picLocks noChangeAspect="1" noChangeArrowheads="1"/>
                      </p:cNvPicPr>
                      <p:nvPr/>
                    </p:nvPicPr>
                    <p:blipFill>
                      <a:blip r:embed="rId5"/>
                      <a:srcRect/>
                      <a:stretch>
                        <a:fillRect/>
                      </a:stretch>
                    </p:blipFill>
                    <p:spPr bwMode="auto">
                      <a:xfrm>
                        <a:off x="1882775" y="411163"/>
                        <a:ext cx="8210550" cy="6178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TotalTime>
  <Words>317</Words>
  <Application>Microsoft Office PowerPoint</Application>
  <PresentationFormat>Widescreen</PresentationFormat>
  <Paragraphs>34</Paragraphs>
  <Slides>11</Slides>
  <Notes>11</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2</vt:i4>
      </vt:variant>
      <vt:variant>
        <vt:lpstr>Slide Titles</vt:lpstr>
      </vt:variant>
      <vt:variant>
        <vt:i4>11</vt:i4>
      </vt:variant>
    </vt:vector>
  </HeadingPairs>
  <TitlesOfParts>
    <vt:vector size="22" baseType="lpstr">
      <vt:lpstr>Arial</vt:lpstr>
      <vt:lpstr>Calibri</vt:lpstr>
      <vt:lpstr>Franklin Gothic Book</vt:lpstr>
      <vt:lpstr>Perpetua</vt:lpstr>
      <vt:lpstr>Tahoma</vt:lpstr>
      <vt:lpstr>Times New Roman</vt:lpstr>
      <vt:lpstr>Wingdings</vt:lpstr>
      <vt:lpstr>Wingdings 2</vt:lpstr>
      <vt:lpstr>Equity</vt:lpstr>
      <vt:lpstr>Presentation</vt:lpstr>
      <vt:lpstr>Slide</vt:lpstr>
      <vt:lpstr>PowerPoint Presentation</vt:lpstr>
      <vt:lpstr>بهداشت آب</vt:lpstr>
      <vt:lpstr>  مقدمه</vt:lpstr>
      <vt:lpstr>آب آشامیدنی سالم</vt:lpstr>
      <vt:lpstr>آلودگی آب</vt:lpstr>
      <vt:lpstr>خطرهای زیست شناختی</vt:lpstr>
      <vt:lpstr>خطرهای شیمیایی</vt:lpstr>
      <vt:lpstr>خصوصیات باکتریولوژی آب آشامیدنی</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Behdasht Mohit</dc:creator>
  <cp:lastModifiedBy>Behvarzi</cp:lastModifiedBy>
  <cp:revision>6</cp:revision>
  <dcterms:created xsi:type="dcterms:W3CDTF">2025-09-06T07:40:39Z</dcterms:created>
  <dcterms:modified xsi:type="dcterms:W3CDTF">2025-09-07T03:08:49Z</dcterms:modified>
</cp:coreProperties>
</file>